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3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2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4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1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2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7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3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2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3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01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567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58582.coveto.de/job-staatl-gepruefter-techniker-mit-bautechnischer-fachrichtung-z-b-hochbau-m-w-d-witten-1215.html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k58582.coveto.de/job-bauingenieur-m-w-d-fachrichtung-hochbau-witten-1357.html?preview=54a9660a28ad2b9d4e53e83b3a232636--fd8eae0726b80f36dcac45018225915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58582.coveto.de/job-steuerfachangestellter-steuerfachwirt-m-w-d-witten-1271.html" TargetMode="External"/><Relationship Id="rId5" Type="http://schemas.openxmlformats.org/officeDocument/2006/relationships/hyperlink" Target="https://k58582.coveto.de/job-teamleiter-finanzen-bilanzbuchhalter-m-w-d-witten-1268.html" TargetMode="External"/><Relationship Id="rId10" Type="http://schemas.openxmlformats.org/officeDocument/2006/relationships/image" Target="../media/image4.jpg"/><Relationship Id="rId4" Type="http://schemas.openxmlformats.org/officeDocument/2006/relationships/hyperlink" Target="https://k58582.coveto.de/job-stellvertretende-leitung-abteilung-finanzen-m-w-d-witten-1344.html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54D598A-73C1-8132-4A63-A3D837272E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9" r="17459"/>
          <a:stretch/>
        </p:blipFill>
        <p:spPr>
          <a:xfrm>
            <a:off x="-8" y="762006"/>
            <a:ext cx="5948805" cy="6095979"/>
          </a:xfrm>
          <a:custGeom>
            <a:avLst/>
            <a:gdLst/>
            <a:ahLst/>
            <a:cxnLst/>
            <a:rect l="l" t="t" r="r" b="b"/>
            <a:pathLst>
              <a:path w="5948805" h="6095979">
                <a:moveTo>
                  <a:pt x="1573832" y="765"/>
                </a:moveTo>
                <a:cubicBezTo>
                  <a:pt x="1940190" y="-10734"/>
                  <a:pt x="2329345" y="109280"/>
                  <a:pt x="2734663" y="238687"/>
                </a:cubicBezTo>
                <a:cubicBezTo>
                  <a:pt x="4118244" y="680647"/>
                  <a:pt x="5296697" y="1302752"/>
                  <a:pt x="5668316" y="3639516"/>
                </a:cubicBezTo>
                <a:cubicBezTo>
                  <a:pt x="5788298" y="4393559"/>
                  <a:pt x="5890546" y="5142244"/>
                  <a:pt x="5937022" y="5865869"/>
                </a:cubicBezTo>
                <a:lnTo>
                  <a:pt x="5948805" y="6095979"/>
                </a:lnTo>
                <a:lnTo>
                  <a:pt x="0" y="6095979"/>
                </a:lnTo>
                <a:lnTo>
                  <a:pt x="0" y="1621672"/>
                </a:lnTo>
                <a:lnTo>
                  <a:pt x="36310" y="1518814"/>
                </a:lnTo>
                <a:cubicBezTo>
                  <a:pt x="109805" y="1321982"/>
                  <a:pt x="192755" y="1133640"/>
                  <a:pt x="287891" y="956872"/>
                </a:cubicBezTo>
                <a:cubicBezTo>
                  <a:pt x="669453" y="247734"/>
                  <a:pt x="1102800" y="15549"/>
                  <a:pt x="1573832" y="765"/>
                </a:cubicBezTo>
                <a:close/>
              </a:path>
            </a:pathLst>
          </a:custGeom>
          <a:solidFill>
            <a:srgbClr val="003399"/>
          </a:solidFill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47DB6CD-8E9E-4643-B3B6-01BD80429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23838" y="538152"/>
            <a:ext cx="6095989" cy="654368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pic>
        <p:nvPicPr>
          <p:cNvPr id="12" name="Grafik 11" descr="Ein Bild, das Muster, Grafiken, Pixel, Design enthält.&#10;&#10;Automatisch generierte Beschreibung">
            <a:extLst>
              <a:ext uri="{FF2B5EF4-FFF2-40B4-BE49-F238E27FC236}">
                <a16:creationId xmlns:a16="http://schemas.microsoft.com/office/drawing/2014/main" id="{ACB24DB8-5E9F-FCEA-8670-D7051521D1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954" y="5260942"/>
            <a:ext cx="1285973" cy="1285973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5E40827F-E7E4-CC49-5CC2-E12BBA878056}"/>
              </a:ext>
            </a:extLst>
          </p:cNvPr>
          <p:cNvSpPr txBox="1"/>
          <p:nvPr/>
        </p:nvSpPr>
        <p:spPr>
          <a:xfrm>
            <a:off x="7118969" y="6177583"/>
            <a:ext cx="31589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002060"/>
                </a:solidFill>
              </a:rPr>
              <a:t>Mehr Infos findest du hier: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7E6EACE-C637-31A4-93F1-C1E0068F0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6177" y="613868"/>
            <a:ext cx="5948805" cy="4864444"/>
          </a:xfrm>
        </p:spPr>
        <p:txBody>
          <a:bodyPr>
            <a:normAutofit fontScale="85000" lnSpcReduction="10000"/>
          </a:bodyPr>
          <a:lstStyle/>
          <a:p>
            <a:r>
              <a:rPr lang="de-DE" sz="2200" dirty="0">
                <a:solidFill>
                  <a:srgbClr val="002060">
                    <a:alpha val="70000"/>
                  </a:srgbClr>
                </a:solidFill>
              </a:rPr>
              <a:t>Wir suchen aktuell für das Kreiskirchenamt der  Ev. Kirchenkreise Hagen, Hattingen-Witten und Schwelm:</a:t>
            </a:r>
          </a:p>
          <a:p>
            <a:endParaRPr lang="de-DE" sz="1200" dirty="0">
              <a:solidFill>
                <a:srgbClr val="002060">
                  <a:alpha val="70000"/>
                </a:srgb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200" b="1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Stellv. Abteilungsleitung Finanzen (m/w/d)</a:t>
            </a:r>
            <a:endParaRPr lang="de-DE" sz="2200" b="1" dirty="0">
              <a:solidFill>
                <a:srgbClr val="002060"/>
              </a:solidFill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200" b="1" dirty="0">
                <a:solidFill>
                  <a:srgbClr val="00206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Teamleiter Finanzen/Bilanzbuchhalter (m/w/d)</a:t>
            </a:r>
            <a:endParaRPr lang="de-DE" sz="2200" b="1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200" b="1" dirty="0">
                <a:solidFill>
                  <a:srgbClr val="00206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Steuerfachangestellte/Steuerfachwirt (m</a:t>
            </a:r>
            <a:r>
              <a:rPr lang="de-DE" sz="2200" b="1" u="sng" dirty="0">
                <a:solidFill>
                  <a:srgbClr val="00206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/w/</a:t>
            </a:r>
            <a:r>
              <a:rPr lang="de-DE" sz="2200" b="1" u="sng">
                <a:solidFill>
                  <a:srgbClr val="00206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d)</a:t>
            </a:r>
            <a:endParaRPr lang="de-DE" sz="2200" b="1" u="sng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200" b="1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Bauingenieur Fachrichtung Hochbau (m/w/d)</a:t>
            </a:r>
            <a:endParaRPr lang="de-DE" sz="2200" b="1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2200" b="1" dirty="0">
                <a:solidFill>
                  <a:srgbClr val="00206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Staatl. geprüfte Techniker (m/w/d) mit bautechnischer Fachrichtung </a:t>
            </a:r>
            <a:r>
              <a:rPr lang="de-DE" sz="1600" dirty="0">
                <a:solidFill>
                  <a:srgbClr val="00206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(z.B. Hochbau)</a:t>
            </a:r>
            <a:endParaRPr lang="de-DE" sz="1600" dirty="0">
              <a:solidFill>
                <a:srgbClr val="002060"/>
              </a:solidFill>
            </a:endParaRPr>
          </a:p>
          <a:p>
            <a:pPr algn="l"/>
            <a:endParaRPr lang="de-DE" sz="1600" dirty="0">
              <a:solidFill>
                <a:srgbClr val="002060"/>
              </a:solidFill>
            </a:endParaRPr>
          </a:p>
          <a:p>
            <a:endParaRPr lang="de-DE" sz="4000" b="1" dirty="0">
              <a:solidFill>
                <a:srgbClr val="002060">
                  <a:alpha val="70000"/>
                </a:srgbClr>
              </a:solidFill>
            </a:endParaRPr>
          </a:p>
          <a:p>
            <a:pPr algn="l"/>
            <a:endParaRPr lang="de-DE" b="1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6510AC7-64D3-6FF2-0914-F360A03A5CE8}"/>
              </a:ext>
            </a:extLst>
          </p:cNvPr>
          <p:cNvSpPr/>
          <p:nvPr/>
        </p:nvSpPr>
        <p:spPr>
          <a:xfrm>
            <a:off x="7019050" y="5478312"/>
            <a:ext cx="4544877" cy="106860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5" name="Grafik 14" descr="Ein Bild, das Muster, Quadrat, Pixel, Design enthält.&#10;&#10;Automatisch generierte Beschreibung">
            <a:extLst>
              <a:ext uri="{FF2B5EF4-FFF2-40B4-BE49-F238E27FC236}">
                <a16:creationId xmlns:a16="http://schemas.microsoft.com/office/drawing/2014/main" id="{F5872C38-B460-1EAE-C930-B2C2677F80E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977" y="5313563"/>
            <a:ext cx="1531619" cy="1531619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73C22151-503E-B728-BAA9-EF1AED34FB11}"/>
              </a:ext>
            </a:extLst>
          </p:cNvPr>
          <p:cNvSpPr txBox="1"/>
          <p:nvPr/>
        </p:nvSpPr>
        <p:spPr>
          <a:xfrm>
            <a:off x="6424171" y="5900584"/>
            <a:ext cx="45535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002060"/>
                </a:solidFill>
              </a:rPr>
              <a:t>Diese und weitere offene Stellen im Gestaltungsraum IV finden Sie hier: </a:t>
            </a:r>
          </a:p>
        </p:txBody>
      </p:sp>
      <p:pic>
        <p:nvPicPr>
          <p:cNvPr id="9" name="Grafik 8" descr="Ein Bild, das Text, Logo, Symbol, Schrift enthält.&#10;&#10;Automatisch generierte Beschreibung">
            <a:extLst>
              <a:ext uri="{FF2B5EF4-FFF2-40B4-BE49-F238E27FC236}">
                <a16:creationId xmlns:a16="http://schemas.microsoft.com/office/drawing/2014/main" id="{679AF068-D6DD-B7FB-DB3F-E6F5584F266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9126" y="6434703"/>
            <a:ext cx="932873" cy="40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147730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Avenir Next LT Pro Light</vt:lpstr>
      <vt:lpstr>Sitka Subheading</vt:lpstr>
      <vt:lpstr>PebbleVTI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Tuechelmann, Julia</dc:creator>
  <cp:lastModifiedBy>Tonn-Bittner, Yvonne</cp:lastModifiedBy>
  <cp:revision>8</cp:revision>
  <dcterms:created xsi:type="dcterms:W3CDTF">2024-05-27T11:38:51Z</dcterms:created>
  <dcterms:modified xsi:type="dcterms:W3CDTF">2024-10-01T06:30:57Z</dcterms:modified>
</cp:coreProperties>
</file>